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20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05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76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214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411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87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34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76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80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00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335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621B8E-969A-41F1-9F29-489FE520012A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7C184-B019-4BDB-A3AF-0C8271A7B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4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Digital System Design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/>
              <a:t>First lecture </a:t>
            </a:r>
          </a:p>
          <a:p>
            <a:r>
              <a:rPr lang="en-US" sz="2800" b="1" dirty="0" smtClean="0"/>
              <a:t>29.5.2021</a:t>
            </a:r>
            <a:endParaRPr lang="en-US" sz="2800" b="1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163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79"/>
    </mc:Choice>
    <mc:Fallback>
      <p:transition spd="slow" advTm="41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Digital System Design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b="1" dirty="0">
                <a:solidFill>
                  <a:srgbClr val="0070C0"/>
                </a:solidFill>
              </a:rPr>
              <a:t>Agenda</a:t>
            </a:r>
            <a:endParaRPr lang="en-US" sz="4000" dirty="0"/>
          </a:p>
          <a:p>
            <a:r>
              <a:rPr lang="en-US" dirty="0" smtClean="0"/>
              <a:t>Revision…</a:t>
            </a:r>
          </a:p>
          <a:p>
            <a:r>
              <a:rPr lang="en-US" dirty="0" smtClean="0"/>
              <a:t>Gates.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Dr.waleed Abdo Yosuif Mohmmed.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03471-ACAB-4C21-9F5E-8F4C57A577BB}" type="slidenum">
              <a:rPr lang="en-US" smtClean="0"/>
              <a:t>2</a:t>
            </a:fld>
            <a:endParaRPr lang="en-US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46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42"/>
    </mc:Choice>
    <mc:Fallback>
      <p:transition spd="slow" advTm="30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Number System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numbers of number system</a:t>
            </a:r>
          </a:p>
          <a:p>
            <a:r>
              <a:rPr lang="en-US" dirty="0" smtClean="0"/>
              <a:t>Binary number system.</a:t>
            </a:r>
          </a:p>
          <a:p>
            <a:r>
              <a:rPr lang="en-US" dirty="0" smtClean="0"/>
              <a:t>Octal number system.</a:t>
            </a:r>
          </a:p>
          <a:p>
            <a:r>
              <a:rPr lang="en-US" dirty="0" smtClean="0"/>
              <a:t>Decimal number system.</a:t>
            </a:r>
          </a:p>
          <a:p>
            <a:r>
              <a:rPr lang="en-US" dirty="0" smtClean="0"/>
              <a:t>Hexadecimal number system..  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01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394"/>
    </mc:Choice>
    <mc:Fallback>
      <p:transition spd="slow" advTm="377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251" y="355077"/>
            <a:ext cx="10515600" cy="889389"/>
          </a:xfrm>
        </p:spPr>
        <p:txBody>
          <a:bodyPr/>
          <a:lstStyle/>
          <a:p>
            <a:pPr algn="ctr"/>
            <a:r>
              <a:rPr lang="en-US" b="1" dirty="0" smtClean="0"/>
              <a:t>Logic Gates </a:t>
            </a:r>
            <a:endParaRPr lang="en-US" b="1" dirty="0"/>
          </a:p>
        </p:txBody>
      </p:sp>
      <p:sp>
        <p:nvSpPr>
          <p:cNvPr id="4" name="Flowchart: Delay 3"/>
          <p:cNvSpPr/>
          <p:nvPr/>
        </p:nvSpPr>
        <p:spPr>
          <a:xfrm>
            <a:off x="1737361" y="1351054"/>
            <a:ext cx="509451" cy="679268"/>
          </a:xfrm>
          <a:prstGeom prst="flowChartDelay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oon 5"/>
          <p:cNvSpPr/>
          <p:nvPr/>
        </p:nvSpPr>
        <p:spPr>
          <a:xfrm rot="11037633">
            <a:off x="1761864" y="2648322"/>
            <a:ext cx="761790" cy="735858"/>
          </a:xfrm>
          <a:prstGeom prst="mo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5130764">
            <a:off x="2001830" y="4962957"/>
            <a:ext cx="489963" cy="510160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817863" y="4085397"/>
            <a:ext cx="625791" cy="538959"/>
            <a:chOff x="1817863" y="4085397"/>
            <a:chExt cx="625791" cy="538959"/>
          </a:xfrm>
        </p:grpSpPr>
        <p:sp>
          <p:nvSpPr>
            <p:cNvPr id="7" name="Isosceles Triangle 6"/>
            <p:cNvSpPr/>
            <p:nvPr/>
          </p:nvSpPr>
          <p:spPr>
            <a:xfrm rot="5130764">
              <a:off x="1777582" y="4125678"/>
              <a:ext cx="538959" cy="458397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272936" y="4250372"/>
              <a:ext cx="170718" cy="1518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990115" y="1390242"/>
            <a:ext cx="656817" cy="637342"/>
            <a:chOff x="7990115" y="1390242"/>
            <a:chExt cx="656817" cy="637342"/>
          </a:xfrm>
        </p:grpSpPr>
        <p:sp>
          <p:nvSpPr>
            <p:cNvPr id="11" name="Flowchart: Delay 10"/>
            <p:cNvSpPr/>
            <p:nvPr/>
          </p:nvSpPr>
          <p:spPr>
            <a:xfrm>
              <a:off x="7990115" y="1390242"/>
              <a:ext cx="482437" cy="637342"/>
            </a:xfrm>
            <a:prstGeom prst="flowChartDelay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8472552" y="1556853"/>
              <a:ext cx="174380" cy="1884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8016235" y="2646981"/>
            <a:ext cx="892633" cy="690439"/>
            <a:chOff x="8016235" y="2646981"/>
            <a:chExt cx="892633" cy="690439"/>
          </a:xfrm>
        </p:grpSpPr>
        <p:sp>
          <p:nvSpPr>
            <p:cNvPr id="12" name="Moon 11"/>
            <p:cNvSpPr/>
            <p:nvPr/>
          </p:nvSpPr>
          <p:spPr>
            <a:xfrm rot="11037633">
              <a:off x="8016235" y="2646981"/>
              <a:ext cx="721396" cy="690439"/>
            </a:xfrm>
            <a:prstGeom prst="mo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8734488" y="2919233"/>
              <a:ext cx="174380" cy="18845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Audio 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272936" y="1466416"/>
            <a:ext cx="16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AND Gate 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614058" y="2757639"/>
            <a:ext cx="16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 Gate 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614057" y="4273757"/>
            <a:ext cx="16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 Gate 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548158" y="4953849"/>
            <a:ext cx="16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Buffer Gate 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908868" y="1506022"/>
            <a:ext cx="16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NAND Gate 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875153" y="2807534"/>
            <a:ext cx="163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NOR Gate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243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968"/>
    </mc:Choice>
    <mc:Fallback>
      <p:transition spd="slow" advTm="202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Operations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Arithmetic operation….</a:t>
            </a:r>
          </a:p>
          <a:p>
            <a:r>
              <a:rPr lang="en-US" dirty="0" smtClean="0"/>
              <a:t>Send and receives…</a:t>
            </a:r>
          </a:p>
          <a:p>
            <a:r>
              <a:rPr lang="en-US" dirty="0" smtClean="0"/>
              <a:t>Saving data…</a:t>
            </a:r>
          </a:p>
          <a:p>
            <a:r>
              <a:rPr lang="en-US" dirty="0" smtClean="0"/>
              <a:t>Shift and swapping… 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64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370"/>
    </mc:Choice>
    <mc:Fallback>
      <p:transition spd="slow" advTm="122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30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72</Words>
  <Application>Microsoft Office PowerPoint</Application>
  <PresentationFormat>Widescreen</PresentationFormat>
  <Paragraphs>27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Digital System Design </vt:lpstr>
      <vt:lpstr>Digital System Design </vt:lpstr>
      <vt:lpstr>Number System</vt:lpstr>
      <vt:lpstr>Logic Gates </vt:lpstr>
      <vt:lpstr>Operations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18</cp:revision>
  <dcterms:created xsi:type="dcterms:W3CDTF">2021-05-29T10:35:24Z</dcterms:created>
  <dcterms:modified xsi:type="dcterms:W3CDTF">2021-05-29T11:54:37Z</dcterms:modified>
</cp:coreProperties>
</file>

<file path=docProps/thumbnail.jpeg>
</file>